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31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29.png" ContentType="image/png"/>
  <Override PartName="/ppt/media/image14.jpeg" ContentType="image/jpeg"/>
  <Override PartName="/ppt/media/image35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6.png" ContentType="image/png"/>
  <Override PartName="/ppt/media/image37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EA077AC0-BD1D-4C86-953A-97B5CE6FB37C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jgs-montreal.org/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perlman.ca/gen/sources.pdf" TargetMode="External"/><Relationship Id="rId2" Type="http://schemas.openxmlformats.org/officeDocument/2006/relationships/hyperlink" Target="http://perlman.ca/gen/jowbr.htm" TargetMode="External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://perlman.ca/gen/canat" TargetMode="Externa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://perlman.ca/gen/fam.cgi?Perlman,long" TargetMode="External"/><Relationship Id="rId2" Type="http://schemas.openxmlformats.org/officeDocument/2006/relationships/hyperlink" Target="http://perlman.ca/gen/fam.cgi?Grief,long" TargetMode="External"/><Relationship Id="rId3" Type="http://schemas.openxmlformats.org/officeDocument/2006/relationships/hyperlink" Target="http://perlman.ca/gen/fam.cgi?Schmulick/Small,long" TargetMode="External"/><Relationship Id="rId4" Type="http://schemas.openxmlformats.org/officeDocument/2006/relationships/hyperlink" Target="http://perlman.ca/gen/fam.cgi?Victor,long" TargetMode="External"/><Relationship Id="rId5" Type="http://schemas.openxmlformats.org/officeDocument/2006/relationships/hyperlink" Target="http://perlman.ca/gen/fam.cgi?Cohos/Kohos,long" TargetMode="External"/><Relationship Id="rId6" Type="http://schemas.openxmlformats.org/officeDocument/2006/relationships/hyperlink" Target="http://perlman.ca/gen/fam.cgi?Shoub,long" TargetMode="External"/><Relationship Id="rId7" Type="http://schemas.openxmlformats.org/officeDocument/2006/relationships/hyperlink" Target="http://perlman.ca/gen/fam.cgi?Elkin,long" TargetMode="External"/><Relationship Id="rId8" Type="http://schemas.openxmlformats.org/officeDocument/2006/relationships/hyperlink" Target="http://perlman.ca/gen/fam.cgi?Steinman,long" TargetMode="External"/><Relationship Id="rId9" Type="http://schemas.openxmlformats.org/officeDocument/2006/relationships/hyperlink" Target="http://perlman.ca/gen/fam.cgi?Kwechansky,long" TargetMode="External"/><Relationship Id="rId10" Type="http://schemas.openxmlformats.org/officeDocument/2006/relationships/hyperlink" Target="http://perlman.ca/gen/fam.cgi?Taller,long" TargetMode="External"/><Relationship Id="rId11" Type="http://schemas.openxmlformats.org/officeDocument/2006/relationships/hyperlink" Target="http://perlman.ca/gen/fam.cgi?Lupovich,long" TargetMode="External"/><Relationship Id="rId12" Type="http://schemas.openxmlformats.org/officeDocument/2006/relationships/hyperlink" Target="http://perlman.ca/gen/fam.cgi?Safran,long" TargetMode="External"/><Relationship Id="rId13" Type="http://schemas.openxmlformats.org/officeDocument/2006/relationships/hyperlink" Target="http://perlman.ca/gen/fam.cgi?Perelman,long" TargetMode="External"/><Relationship Id="rId14" Type="http://schemas.openxmlformats.org/officeDocument/2006/relationships/hyperlink" Target="http://perlman.ca/gen/fam.cgi?Rudman,long" TargetMode="External"/><Relationship Id="rId15" Type="http://schemas.openxmlformats.org/officeDocument/2006/relationships/hyperlink" Target="http://perlman.ca/gen/fam.cgi?Vigdor,long" TargetMode="External"/><Relationship Id="rId16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hyperlink" Target="http://wagar.ca/" TargetMode="External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geni.com/" TargetMode="Externa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mailto:gary@perlman.ca" TargetMode="External"/><Relationship Id="rId2" Type="http://schemas.openxmlformats.org/officeDocument/2006/relationships/hyperlink" Target="http://perlman.ca/gen/volgen.cgi" TargetMode="External"/><Relationship Id="rId3" Type="http://schemas.openxmlformats.org/officeDocument/2006/relationships/hyperlink" Target="http://www.donaldbermanmaimonides.net/" TargetMode="External"/><Relationship Id="rId4" Type="http://schemas.openxmlformats.org/officeDocument/2006/relationships/hyperlink" Target="http://jgs-montreal.org/" TargetMode="External"/><Relationship Id="rId5" Type="http://schemas.openxmlformats.org/officeDocument/2006/relationships/hyperlink" Target="http://wagar.ca/" TargetMode="External"/><Relationship Id="rId6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457200"/>
            <a:ext cx="9071640" cy="26517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Volunteer Genealogy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Improved my Research Skills, Strengthened My Family Relations, and Created New Tools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29560" y="3657600"/>
            <a:ext cx="3859560" cy="310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Gary Perlman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Webmaven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JGS-Montreal.org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gary@perlman.ca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4922640" y="3879000"/>
            <a:ext cx="4038480" cy="288756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Canadian Jewish Review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2880720" y="1737360"/>
            <a:ext cx="4251600" cy="563796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Timelines with Documents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3971880" y="1645920"/>
            <a:ext cx="2229480" cy="566928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Printed Family Tree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503640" y="2977200"/>
            <a:ext cx="9071640" cy="196740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Lessons Learned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agenda - but some preferences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 frailties (hearing, vision, coordination)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Everything clients say is valuable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Never contradict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Clients get verklempt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Recent facts hard to recall, distant past easier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Bury some details - some found, some spoken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Family involvement – variable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Keeping track is hard but crucial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Spend Pocket change on clients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Volunteer Genealogy Highlights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1500+ relatives found on Geni.com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 appeared 3 times in tree, as own mother!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Scanned wedding album, tagged every person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Phone calls to Italy; email to Israel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Relatives phone, 3rd/4th cousins help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"very small family" to "kinda small family"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Connections to my family, friends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Visits to the lunchroom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Volunteer Genealogy Amusements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"Who ARE you? Reveal yourself!"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"My parents owned a candy shop"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"My uncle was Peter, but we called him Passie"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"I'm not interested in his side!”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you have a brother named Zurach?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you have any other names?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Your aunt was forty years older than your father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Widows in Lovell's Directory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Harder Lessons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Cancellations, without notice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Stopped due to child's privacy concerns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Great nephew offended by email contact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Client's ex concerned that son contacted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Half of couple not interested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Stories, labour-intensive, not of interest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Printing files, only if easy to read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Volunteer Genealogy Stats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 Clients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Ages 50s-90s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but one Jewish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Three Holocaust-related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 married couple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 stopped early, others keep going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 passed away, 4 shivas, once pallbearer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Documents gathered: 500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Genealogy Dashboard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Started with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page of resources with links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Used my own search forms (e.g.,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JOWBR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Idea: Enter name once; search many resources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737360" y="3582000"/>
            <a:ext cx="6702480" cy="373320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– Filled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822960" y="1737360"/>
            <a:ext cx="8400240" cy="530352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 for the Presentation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548640" y="2116440"/>
            <a:ext cx="9034200" cy="465012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– Naturalization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 main sources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Guide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obtaining files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428400" y="3291840"/>
            <a:ext cx="9355680" cy="310896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– Quebec &amp; Montreal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578520" y="2651760"/>
            <a:ext cx="9022680" cy="357336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– Death &amp; Burial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1056600" y="1744560"/>
            <a:ext cx="7995960" cy="547920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– Jewish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1554480" y="1645920"/>
            <a:ext cx="6927480" cy="573876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– General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640080" y="1737360"/>
            <a:ext cx="8773200" cy="510876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– Family Trees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Don’t duplicate work that’s been done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Tree managers might be relatives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584640" y="3246480"/>
            <a:ext cx="8686800" cy="260568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- Complete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82880" y="2953080"/>
            <a:ext cx="9524520" cy="253332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Example – search MCC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640080" y="2468880"/>
            <a:ext cx="8889840" cy="295416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Example – no match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663120" y="2011680"/>
            <a:ext cx="8791560" cy="457200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Example – get help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1004400" y="2459880"/>
            <a:ext cx="8048160" cy="320940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 Family Tree Research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640080" y="15634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Ancestors immigrated/naturalized 100+ years ago: Russia (Belarus, Ukraine), Romania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Afternoon with my grandmother - preserved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MyHeritage family tree, Ancestry research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JGS-Montreal Sunday Workshops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4486680" y="4572000"/>
            <a:ext cx="5225040" cy="256032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Example – got match?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2468880" y="1920240"/>
            <a:ext cx="4943160" cy="420984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Example – 1911 census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2314800" y="1768320"/>
            <a:ext cx="5457600" cy="518112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Dashboard Example – matches!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1828800" y="2067120"/>
            <a:ext cx="6295680" cy="204768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 Cousins’ Genealogy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Clients had better sources than my family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Gathered docs, connected with cousins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Birth/Immigration/Naturalization/Marriage/Death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Created Family Groups with stories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grandparents - 1st cousins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Perlman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Grief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Schmulick/Small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Victor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1st cousins' grandparents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Cohos/Kohos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6"/>
              </a:rPr>
              <a:t>Shoub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7"/>
              </a:rPr>
              <a:t>Elkin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8"/>
              </a:rPr>
              <a:t>Steinman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9"/>
              </a:rPr>
              <a:t>Kwechansky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0"/>
              </a:rPr>
              <a:t>Taller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Schnapp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2nd cousins' grandparents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1"/>
              </a:rPr>
              <a:t>Lupovich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2"/>
              </a:rPr>
              <a:t>Safran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Bindman / Ship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great-grandparents - 3rd cousins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3"/>
              </a:rPr>
              <a:t>Perelman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4"/>
              </a:rPr>
              <a:t>Rudman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5"/>
              </a:rPr>
              <a:t>Vigdor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Family Group + Immigration Story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464400" y="1654920"/>
            <a:ext cx="9136800" cy="575172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Synergy in Cote Saint-Luc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rcRect l="0" t="14764" r="0" b="16287"/>
          <a:stretch/>
        </p:blipFill>
        <p:spPr>
          <a:xfrm>
            <a:off x="2103120" y="1829160"/>
            <a:ext cx="5591160" cy="521172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Synergy - Wagar 2004 Reunion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rcRect l="0" t="0" r="0" b="14121"/>
          <a:stretch/>
        </p:blipFill>
        <p:spPr>
          <a:xfrm>
            <a:off x="1518480" y="1654200"/>
            <a:ext cx="6894000" cy="575244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Synergy – Beth Zion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457200" y="2286000"/>
            <a:ext cx="9144000" cy="444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Synergy –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Wagar Yearbooks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1232280" y="1647000"/>
            <a:ext cx="7589520" cy="590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Synergy – Relatives at Wagar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1463040" y="1645920"/>
            <a:ext cx="7016760" cy="557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Volunteer Genealogy Sessions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 with names, dates, places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Meet 1 hour/week, 10+ hours research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Photograph gravestones, </a:t>
            </a:r>
            <a:r>
              <a:rPr b="0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weather permitting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Store info at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Geni.com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(free!)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set up email and "pose" as client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Deliver pictures of graves, records, ...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Started with computer, but stopped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 to see, even accommodated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unavailable printouts frustrating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7038720" y="5120640"/>
            <a:ext cx="2745360" cy="185580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Next Generation Tools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1280160" y="1645920"/>
            <a:ext cx="7287480" cy="75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Indented Tabular View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623240" y="1696680"/>
            <a:ext cx="6880680" cy="561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 You! Questions?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Gary Perlman,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gary@perlman.ca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details: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Annotated Slides with Links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Acknowledgments: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Donald Berman Maimonides Geriatric Center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Patti Derstenfeld, Kim Weippert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JGS of Montreal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Stanley Diamond, Merle Kastner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Wagar High School Volunteers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Volunteer Genealogy Products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1482840" y="1698480"/>
            <a:ext cx="7021080" cy="567288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Family Tree Chart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463040" y="1694880"/>
            <a:ext cx="7254720" cy="571176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Family Tree Chart - Annotated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1501920" y="1773360"/>
            <a:ext cx="7093440" cy="554184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Family Origin Map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3017520" y="1645920"/>
            <a:ext cx="4206240" cy="565956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Marriage Record - Drouin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2213640" y="1677240"/>
            <a:ext cx="5558760" cy="5546520"/>
          </a:xfrm>
          <a:prstGeom prst="rect">
            <a:avLst/>
          </a:prstGeom>
          <a:ln>
            <a:solidFill>
              <a:srgbClr val="3465a4"/>
            </a:solidFill>
          </a:ln>
          <a:effectLst>
            <a:outerShdw dist="101823" dir="2700000">
              <a:srgbClr val="808080"/>
            </a:outerShdw>
          </a:effectLst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Application>LibreOffice/5.1.6.2$Windows_x86 LibreOffice_project/07ac168c60a517dba0f0d7bc7540f5afa45f0909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2017-03-21T13:14:26Z</dcterms:created>
  <dc:creator/>
  <dc:description/>
  <dc:language>en-US</dc:language>
  <cp:lastModifiedBy/>
  <dcterms:modified xsi:type="dcterms:W3CDTF">2017-03-31T19:45:41Z</dcterms:modified>
  <cp:revision>46</cp:revision>
  <dc:subject/>
  <dc:title/>
</cp:coreProperties>
</file>